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21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72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45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84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06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69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81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9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49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95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8612-BA5C-D547-A247-03A8C4957B4E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9D569-9AD8-E346-9F4D-A744A9CCE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77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2.pn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56323"/>
            <a:ext cx="7772400" cy="1891385"/>
          </a:xfrm>
        </p:spPr>
        <p:txBody>
          <a:bodyPr/>
          <a:lstStyle/>
          <a:p>
            <a:r>
              <a:rPr lang="de-DE" sz="6000" dirty="0"/>
              <a:t>Schnittsalat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65240"/>
            <a:ext cx="6400800" cy="313390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Ziel:</a:t>
            </a:r>
          </a:p>
          <a:p>
            <a:r>
              <a:rPr lang="de-DE" dirty="0"/>
              <a:t>Wachstum von Schnittsalat beobachten.</a:t>
            </a:r>
          </a:p>
          <a:p>
            <a:endParaRPr lang="de-DE" dirty="0"/>
          </a:p>
          <a:p>
            <a:r>
              <a:rPr lang="de-DE" dirty="0"/>
              <a:t>Elia Sutter</a:t>
            </a:r>
          </a:p>
          <a:p>
            <a:r>
              <a:rPr lang="de-DE" dirty="0"/>
              <a:t>27.03.2020/06.05.2020</a:t>
            </a:r>
          </a:p>
        </p:txBody>
      </p:sp>
    </p:spTree>
    <p:extLst>
      <p:ext uri="{BB962C8B-B14F-4D97-AF65-F5344CB8AC3E}">
        <p14:creationId xmlns:p14="http://schemas.microsoft.com/office/powerpoint/2010/main" val="6064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33" y="1711790"/>
            <a:ext cx="7819038" cy="32186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1033" y="1037519"/>
            <a:ext cx="688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Protokoll</a:t>
            </a:r>
          </a:p>
        </p:txBody>
      </p:sp>
    </p:spTree>
    <p:extLst>
      <p:ext uri="{BB962C8B-B14F-4D97-AF65-F5344CB8AC3E}">
        <p14:creationId xmlns:p14="http://schemas.microsoft.com/office/powerpoint/2010/main" val="343059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2600" cy="1397000"/>
          </a:xfrm>
          <a:prstGeom prst="rect">
            <a:avLst/>
          </a:prstGeom>
        </p:spPr>
      </p:pic>
      <p:pic>
        <p:nvPicPr>
          <p:cNvPr id="3" name="Bild 2" descr="UNADJUSTEDNONRAW_thumb_8e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6236"/>
            <a:ext cx="1737943" cy="1303458"/>
          </a:xfrm>
          <a:prstGeom prst="rect">
            <a:avLst/>
          </a:prstGeom>
        </p:spPr>
      </p:pic>
      <p:pic>
        <p:nvPicPr>
          <p:cNvPr id="4" name="Bild 3" descr="UNADJUSTEDNONRAW_thumb_8ec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2" y="103153"/>
            <a:ext cx="1725129" cy="1293847"/>
          </a:xfrm>
          <a:prstGeom prst="rect">
            <a:avLst/>
          </a:prstGeom>
        </p:spPr>
      </p:pic>
      <p:pic>
        <p:nvPicPr>
          <p:cNvPr id="5" name="Bild 4" descr="BXEZv9FiS%SyacWCU7kg3A_thumb_8ec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29" y="103538"/>
            <a:ext cx="1728208" cy="1296156"/>
          </a:xfrm>
          <a:prstGeom prst="rect">
            <a:avLst/>
          </a:prstGeom>
        </p:spPr>
      </p:pic>
      <p:pic>
        <p:nvPicPr>
          <p:cNvPr id="7" name="Bild 6" descr="d8iwVYXmRi+UwpgoX5s62Q_thumb_8ec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13" y="57113"/>
            <a:ext cx="1786516" cy="1339887"/>
          </a:xfrm>
          <a:prstGeom prst="rect">
            <a:avLst/>
          </a:prstGeom>
        </p:spPr>
      </p:pic>
      <p:pic>
        <p:nvPicPr>
          <p:cNvPr id="8" name="Bild 7" descr="IMG_019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752601" cy="1314451"/>
          </a:xfrm>
          <a:prstGeom prst="rect">
            <a:avLst/>
          </a:prstGeom>
        </p:spPr>
      </p:pic>
      <p:pic>
        <p:nvPicPr>
          <p:cNvPr id="9" name="Bild 8" descr="PlNjjuekSMSEEtzLPJohyA_thumb_8eb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399694"/>
            <a:ext cx="1749010" cy="1311758"/>
          </a:xfrm>
          <a:prstGeom prst="rect">
            <a:avLst/>
          </a:prstGeom>
        </p:spPr>
      </p:pic>
      <p:pic>
        <p:nvPicPr>
          <p:cNvPr id="10" name="Bild 9" descr="UNADJUSTEDNONRAW_thumb_8eb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11" y="1399694"/>
            <a:ext cx="1752600" cy="1314450"/>
          </a:xfrm>
          <a:prstGeom prst="rect">
            <a:avLst/>
          </a:prstGeom>
        </p:spPr>
      </p:pic>
      <p:pic>
        <p:nvPicPr>
          <p:cNvPr id="11" name="Bild 10" descr="UNADJUSTEDNONRAW_thumb_8eb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11" y="1397000"/>
            <a:ext cx="1752601" cy="1314451"/>
          </a:xfrm>
          <a:prstGeom prst="rect">
            <a:avLst/>
          </a:prstGeom>
        </p:spPr>
      </p:pic>
      <p:pic>
        <p:nvPicPr>
          <p:cNvPr id="12" name="Bild 11" descr="7iCj7jngQBGXby5Aj97xZA_thumb_8eb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12" y="1397000"/>
            <a:ext cx="1752601" cy="1314451"/>
          </a:xfrm>
          <a:prstGeom prst="rect">
            <a:avLst/>
          </a:prstGeom>
        </p:spPr>
      </p:pic>
      <p:pic>
        <p:nvPicPr>
          <p:cNvPr id="13" name="Bild 12" descr="j1ob5VygQxSWgS9p+nuR8Q_thumb_8ec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4144"/>
            <a:ext cx="1752600" cy="1314450"/>
          </a:xfrm>
          <a:prstGeom prst="rect">
            <a:avLst/>
          </a:prstGeom>
        </p:spPr>
      </p:pic>
      <p:pic>
        <p:nvPicPr>
          <p:cNvPr id="14" name="Bild 13" descr="bGbUM7y7QpuWFTilX%QofA_thumb_8ec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711451"/>
            <a:ext cx="1749010" cy="1311758"/>
          </a:xfrm>
          <a:prstGeom prst="rect">
            <a:avLst/>
          </a:prstGeom>
        </p:spPr>
      </p:pic>
      <p:pic>
        <p:nvPicPr>
          <p:cNvPr id="15" name="Bild 14" descr="pLLFnikoQbiBmJOpUcljBw_thumb_8ec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11" y="2708758"/>
            <a:ext cx="1752601" cy="1314451"/>
          </a:xfrm>
          <a:prstGeom prst="rect">
            <a:avLst/>
          </a:prstGeom>
        </p:spPr>
      </p:pic>
      <p:pic>
        <p:nvPicPr>
          <p:cNvPr id="16" name="Bild 15" descr="PYXkcjm%R4C6BAgnstgsVA_thumb_8ecb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13" y="2714145"/>
            <a:ext cx="1752600" cy="1314450"/>
          </a:xfrm>
          <a:prstGeom prst="rect">
            <a:avLst/>
          </a:prstGeom>
        </p:spPr>
      </p:pic>
      <p:pic>
        <p:nvPicPr>
          <p:cNvPr id="17" name="Bild 16" descr="qPnZfhzoTw6+yUKq2RCSkw_thumb_8ecc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12" y="2708758"/>
            <a:ext cx="1759783" cy="1319837"/>
          </a:xfrm>
          <a:prstGeom prst="rect">
            <a:avLst/>
          </a:prstGeom>
        </p:spPr>
      </p:pic>
      <p:pic>
        <p:nvPicPr>
          <p:cNvPr id="18" name="Bild 17" descr="3kw8doHYQne81dK9VHl0YA_thumb_8ecd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11" y="4028595"/>
            <a:ext cx="3818012" cy="28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3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Bildschirmpräsentation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Office-Design</vt:lpstr>
      <vt:lpstr>Schnittsalat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Riccarda Menghini</dc:creator>
  <cp:lastModifiedBy>Marlies</cp:lastModifiedBy>
  <cp:revision>6</cp:revision>
  <dcterms:created xsi:type="dcterms:W3CDTF">2020-05-06T09:40:13Z</dcterms:created>
  <dcterms:modified xsi:type="dcterms:W3CDTF">2020-05-06T14:43:23Z</dcterms:modified>
</cp:coreProperties>
</file>